
<file path=[Content_Types].xml><?xml version="1.0" encoding="utf-8"?>
<Types xmlns="http://schemas.openxmlformats.org/package/2006/content-types">
  <Default Extension="jfif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sldIdLst>
    <p:sldId id="265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E78911-9EEA-4213-A2B4-311B3B2E86BF}" v="2" dt="2020-07-29T16:52:00.2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nise L. Morgan" userId="4d5c5270-4b93-45a2-9d5f-90ecf82e1cd6" providerId="ADAL" clId="{5CE78911-9EEA-4213-A2B4-311B3B2E86BF}"/>
    <pc:docChg chg="custSel modSld">
      <pc:chgData name="Denise L. Morgan" userId="4d5c5270-4b93-45a2-9d5f-90ecf82e1cd6" providerId="ADAL" clId="{5CE78911-9EEA-4213-A2B4-311B3B2E86BF}" dt="2020-07-29T17:23:59.162" v="1" actId="21"/>
      <pc:docMkLst>
        <pc:docMk/>
      </pc:docMkLst>
      <pc:sldChg chg="delSp mod delAnim modAnim">
        <pc:chgData name="Denise L. Morgan" userId="4d5c5270-4b93-45a2-9d5f-90ecf82e1cd6" providerId="ADAL" clId="{5CE78911-9EEA-4213-A2B4-311B3B2E86BF}" dt="2020-07-29T17:23:59.162" v="1" actId="21"/>
        <pc:sldMkLst>
          <pc:docMk/>
          <pc:sldMk cId="3069918687" sldId="258"/>
        </pc:sldMkLst>
        <pc:picChg chg="del">
          <ac:chgData name="Denise L. Morgan" userId="4d5c5270-4b93-45a2-9d5f-90ecf82e1cd6" providerId="ADAL" clId="{5CE78911-9EEA-4213-A2B4-311B3B2E86BF}" dt="2020-07-29T17:23:59.162" v="1" actId="21"/>
          <ac:picMkLst>
            <pc:docMk/>
            <pc:sldMk cId="3069918687" sldId="258"/>
            <ac:picMk id="4" creationId="{F96F813B-F91F-4FAF-87F1-55E6E4E95A9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8182" y="802299"/>
            <a:ext cx="5536652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8182" y="3531205"/>
            <a:ext cx="553665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BB39-5733-47E4-A147-1548EC3081E0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78181" y="329308"/>
            <a:ext cx="3004429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543A70F5-1DF3-4A02-A604-502EF66815A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16514" y="798973"/>
            <a:ext cx="0" cy="254475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223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BB39-5733-47E4-A147-1548EC3081E0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70F5-1DF3-4A02-A604-502EF66815A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190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881269"/>
            <a:ext cx="1103027" cy="4577594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5413" y="881269"/>
            <a:ext cx="5209173" cy="45775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BB39-5733-47E4-A147-1548EC3081E0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70F5-1DF3-4A02-A604-502EF66815A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6918028" y="719273"/>
            <a:ext cx="1096806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5484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BB39-5733-47E4-A147-1548EC3081E0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70F5-1DF3-4A02-A604-502EF66815A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3456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411" y="1756130"/>
            <a:ext cx="5525081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412" y="3806196"/>
            <a:ext cx="5525081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BB39-5733-47E4-A147-1548EC3081E0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70F5-1DF3-4A02-A604-502EF66815A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3486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413" y="804890"/>
            <a:ext cx="6479421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5412" y="2013936"/>
            <a:ext cx="3079690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143" y="2013936"/>
            <a:ext cx="3079690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BB39-5733-47E4-A147-1548EC3081E0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70F5-1DF3-4A02-A604-502EF66815A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763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413" y="804164"/>
            <a:ext cx="6479422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413" y="2019550"/>
            <a:ext cx="3079690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5413" y="2824270"/>
            <a:ext cx="3079690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5142" y="2023004"/>
            <a:ext cx="3079691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5142" y="2821491"/>
            <a:ext cx="3079691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BB39-5733-47E4-A147-1548EC3081E0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70F5-1DF3-4A02-A604-502EF66815A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16526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BB39-5733-47E4-A147-1548EC3081E0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70F5-1DF3-4A02-A604-502EF66815A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3087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BB39-5733-47E4-A147-1548EC3081E0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70F5-1DF3-4A02-A604-502EF66815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15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356" y="798973"/>
            <a:ext cx="2329635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5413" y="3205492"/>
            <a:ext cx="2330998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3BB39-5733-47E4-A147-1548EC3081E0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70F5-1DF3-4A02-A604-502EF66815A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47723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6201" y="1129513"/>
            <a:ext cx="3152882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5412" y="3145992"/>
            <a:ext cx="3148365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5412" y="5469857"/>
            <a:ext cx="3153672" cy="320123"/>
          </a:xfrm>
        </p:spPr>
        <p:txBody>
          <a:bodyPr/>
          <a:lstStyle>
            <a:lvl1pPr algn="l">
              <a:defRPr/>
            </a:lvl1pPr>
          </a:lstStyle>
          <a:p>
            <a:fld id="{3773BB39-5733-47E4-A147-1548EC3081E0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6252" y="318641"/>
            <a:ext cx="3152831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A70F5-1DF3-4A02-A604-502EF66815A3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570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147322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873" b="-2873"/>
          <a:stretch/>
        </p:blipFill>
        <p:spPr>
          <a:xfrm>
            <a:off x="0" y="6163056"/>
            <a:ext cx="9144000" cy="71550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5413" y="804520"/>
            <a:ext cx="6479421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5413" y="2015733"/>
            <a:ext cx="6479421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3BB39-5733-47E4-A147-1548EC3081E0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5413" y="329308"/>
            <a:ext cx="394208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543A70F5-1DF3-4A02-A604-502EF66815A3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71272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8719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94" userDrawn="1">
          <p15:clr>
            <a:srgbClr val="F26B43"/>
          </p15:clr>
        </p15:guide>
        <p15:guide id="2" pos="5400" userDrawn="1">
          <p15:clr>
            <a:srgbClr val="F26B43"/>
          </p15:clr>
        </p15:guide>
        <p15:guide id="3" orient="horz" pos="400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5" orient="horz" pos="3720" userDrawn="1">
          <p15:clr>
            <a:srgbClr val="F26B43"/>
          </p15:clr>
        </p15:guide>
        <p15:guide id="6" orient="horz" pos="2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882C17D0-0115-4E43-AF4A-3BA36E8091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A2982B51-6FEC-4000-8197-30B2EE78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3820" y="783768"/>
            <a:ext cx="7936360" cy="5290464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DFB8AC-1A2A-4330-B50D-AAE63C682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2955" y="1019556"/>
            <a:ext cx="7578090" cy="4818888"/>
          </a:xfrm>
          <a:prstGeom prst="rect">
            <a:avLst/>
          </a:prstGeom>
          <a:gradFill>
            <a:gsLst>
              <a:gs pos="0">
                <a:srgbClr val="DADADA"/>
              </a:gs>
              <a:gs pos="100000">
                <a:srgbClr val="FFFFFE"/>
              </a:gs>
            </a:gsLst>
            <a:lin ang="16200000" scaled="0"/>
          </a:gradFill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drawing of a face&#10;&#10;Description automatically generated">
            <a:extLst>
              <a:ext uri="{FF2B5EF4-FFF2-40B4-BE49-F238E27FC236}">
                <a16:creationId xmlns:a16="http://schemas.microsoft.com/office/drawing/2014/main" id="{AE4D643F-68F9-447C-B5E8-0B62E7E641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985" y="2120962"/>
            <a:ext cx="7098030" cy="261607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B7F8431-09E0-43A0-908F-C7D14354F1CA}"/>
              </a:ext>
            </a:extLst>
          </p:cNvPr>
          <p:cNvSpPr txBox="1"/>
          <p:nvPr/>
        </p:nvSpPr>
        <p:spPr>
          <a:xfrm>
            <a:off x="1980040" y="4874475"/>
            <a:ext cx="51839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/>
              <a:t>I  can’t wait to meet you!</a:t>
            </a:r>
          </a:p>
        </p:txBody>
      </p:sp>
    </p:spTree>
    <p:extLst>
      <p:ext uri="{BB962C8B-B14F-4D97-AF65-F5344CB8AC3E}">
        <p14:creationId xmlns:p14="http://schemas.microsoft.com/office/powerpoint/2010/main" val="1696277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5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E473C-B505-4842-A73D-6D0CC7022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7" y="1296162"/>
            <a:ext cx="4505270" cy="112471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         Mrs. Morgan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F7AD63D-4D2E-45D8-8336-5FF2268D5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7" y="2571750"/>
            <a:ext cx="4505270" cy="301752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1</a:t>
            </a:r>
            <a:r>
              <a:rPr lang="en-US" baseline="30000" dirty="0">
                <a:solidFill>
                  <a:srgbClr val="FFFFFF"/>
                </a:solidFill>
              </a:rPr>
              <a:t>st</a:t>
            </a:r>
            <a:r>
              <a:rPr lang="en-US" dirty="0">
                <a:solidFill>
                  <a:srgbClr val="FFFFFF"/>
                </a:solidFill>
              </a:rPr>
              <a:t> Grade </a:t>
            </a:r>
          </a:p>
          <a:p>
            <a:r>
              <a:rPr lang="en-US" dirty="0">
                <a:solidFill>
                  <a:srgbClr val="FFFFFF"/>
                </a:solidFill>
              </a:rPr>
              <a:t>Dallas Elementary</a:t>
            </a:r>
          </a:p>
          <a:p>
            <a:r>
              <a:rPr lang="en-US" dirty="0">
                <a:solidFill>
                  <a:srgbClr val="FFFFFF"/>
                </a:solidFill>
              </a:rPr>
              <a:t>Room 310</a:t>
            </a:r>
          </a:p>
        </p:txBody>
      </p:sp>
      <p:pic>
        <p:nvPicPr>
          <p:cNvPr id="5" name="Content Placeholder 4" descr="A young girl lying on a bed&#10;&#10;Description automatically generated">
            <a:extLst>
              <a:ext uri="{FF2B5EF4-FFF2-40B4-BE49-F238E27FC236}">
                <a16:creationId xmlns:a16="http://schemas.microsoft.com/office/drawing/2014/main" id="{1D3C6C3F-78F6-41EC-8C03-6BD6DF9791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61" b="6333"/>
          <a:stretch/>
        </p:blipFill>
        <p:spPr>
          <a:xfrm rot="5400000">
            <a:off x="4832350" y="1689100"/>
            <a:ext cx="5143500" cy="3479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75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accent1"/>
          </a:fgClr>
          <a:bgClr>
            <a:schemeClr val="bg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ecorated, hanging, table, large&#10;&#10;Description automatically generated">
            <a:extLst>
              <a:ext uri="{FF2B5EF4-FFF2-40B4-BE49-F238E27FC236}">
                <a16:creationId xmlns:a16="http://schemas.microsoft.com/office/drawing/2014/main" id="{AD356BFD-1A9F-4560-8DD4-C5478900E6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2999" y="857250"/>
            <a:ext cx="6858000" cy="5143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5CD80F3-7EEE-4AB2-9B5E-7ADEF4F5CC68}"/>
              </a:ext>
            </a:extLst>
          </p:cNvPr>
          <p:cNvSpPr txBox="1"/>
          <p:nvPr/>
        </p:nvSpPr>
        <p:spPr>
          <a:xfrm>
            <a:off x="7424258" y="1669409"/>
            <a:ext cx="15603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badi" panose="020B0604020202020204" pitchFamily="34" charset="0"/>
              </a:rPr>
              <a:t>Our room is on the 300 hall, which is the same hall as your kindergarten class.  We are the last room on the right.</a:t>
            </a:r>
          </a:p>
        </p:txBody>
      </p:sp>
    </p:spTree>
    <p:extLst>
      <p:ext uri="{BB962C8B-B14F-4D97-AF65-F5344CB8AC3E}">
        <p14:creationId xmlns:p14="http://schemas.microsoft.com/office/powerpoint/2010/main" val="3069918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large room&#10;&#10;Description automatically generated">
            <a:extLst>
              <a:ext uri="{FF2B5EF4-FFF2-40B4-BE49-F238E27FC236}">
                <a16:creationId xmlns:a16="http://schemas.microsoft.com/office/drawing/2014/main" id="{3C53FB07-84F3-4378-8042-964743F8B1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844" y="374651"/>
            <a:ext cx="7290033" cy="564025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783B2BD-5CC4-476C-8504-266BA803DC1B}"/>
              </a:ext>
            </a:extLst>
          </p:cNvPr>
          <p:cNvSpPr txBox="1"/>
          <p:nvPr/>
        </p:nvSpPr>
        <p:spPr>
          <a:xfrm>
            <a:off x="1" y="6241409"/>
            <a:ext cx="98112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badi" panose="020B0604020202020204" pitchFamily="34" charset="0"/>
              </a:rPr>
              <a:t>This is the front of our room where we will use the </a:t>
            </a:r>
            <a:r>
              <a:rPr lang="en-US" sz="1600" dirty="0" err="1">
                <a:latin typeface="Abadi" panose="020B0604020202020204" pitchFamily="34" charset="0"/>
              </a:rPr>
              <a:t>Recordex</a:t>
            </a:r>
            <a:r>
              <a:rPr lang="en-US" sz="1600" dirty="0">
                <a:latin typeface="Abadi" panose="020B0604020202020204" pitchFamily="34" charset="0"/>
              </a:rPr>
              <a:t> Board, do word sorts, and make charts.</a:t>
            </a:r>
            <a:endParaRPr lang="en-US" sz="16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344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000">
              <a:schemeClr val="accent6"/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ndoor, table, desk, computer&#10;&#10;Description automatically generated">
            <a:extLst>
              <a:ext uri="{FF2B5EF4-FFF2-40B4-BE49-F238E27FC236}">
                <a16:creationId xmlns:a16="http://schemas.microsoft.com/office/drawing/2014/main" id="{6984F5CE-CB30-400A-9928-25B811E69F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361" y="374650"/>
            <a:ext cx="7557464" cy="567990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C26BCB8-A2DE-43F6-9107-776926D2F207}"/>
              </a:ext>
            </a:extLst>
          </p:cNvPr>
          <p:cNvSpPr txBox="1"/>
          <p:nvPr/>
        </p:nvSpPr>
        <p:spPr>
          <a:xfrm>
            <a:off x="0" y="6333688"/>
            <a:ext cx="9355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Abadi" panose="020B0604020104020204" pitchFamily="34" charset="0"/>
              </a:rPr>
              <a:t>Here is one side of our room where we will keep our social contact and use math resources.</a:t>
            </a:r>
            <a:endParaRPr lang="en-US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562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room filled with furniture and a table&#10;&#10;Description automatically generated">
            <a:extLst>
              <a:ext uri="{FF2B5EF4-FFF2-40B4-BE49-F238E27FC236}">
                <a16:creationId xmlns:a16="http://schemas.microsoft.com/office/drawing/2014/main" id="{6C346A0E-5F9B-4EA9-95A1-2AF76055C4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381000"/>
            <a:ext cx="7373923" cy="557518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64BB632-492B-47BA-BCD3-5BB265E41181}"/>
              </a:ext>
            </a:extLst>
          </p:cNvPr>
          <p:cNvSpPr txBox="1"/>
          <p:nvPr/>
        </p:nvSpPr>
        <p:spPr>
          <a:xfrm>
            <a:off x="58723" y="6333688"/>
            <a:ext cx="9360961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700" dirty="0">
                <a:latin typeface="Abadi" panose="020B0604020104020204" pitchFamily="34" charset="0"/>
              </a:rPr>
              <a:t>This is the other side of our room where we will have posters of every book we study this year. </a:t>
            </a:r>
          </a:p>
        </p:txBody>
      </p:sp>
    </p:spTree>
    <p:extLst>
      <p:ext uri="{BB962C8B-B14F-4D97-AF65-F5344CB8AC3E}">
        <p14:creationId xmlns:p14="http://schemas.microsoft.com/office/powerpoint/2010/main" val="2818600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kUpDiag">
          <a:fgClr>
            <a:srgbClr val="FFFF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itting, table, colorful, bench&#10;&#10;Description automatically generated">
            <a:extLst>
              <a:ext uri="{FF2B5EF4-FFF2-40B4-BE49-F238E27FC236}">
                <a16:creationId xmlns:a16="http://schemas.microsoft.com/office/drawing/2014/main" id="{49DB8D3F-53DD-407B-AFE6-8C7D5841E0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231" y="374650"/>
            <a:ext cx="7659149" cy="575632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D50D544-0688-4153-8786-6FE2871D640A}"/>
              </a:ext>
            </a:extLst>
          </p:cNvPr>
          <p:cNvSpPr txBox="1"/>
          <p:nvPr/>
        </p:nvSpPr>
        <p:spPr>
          <a:xfrm>
            <a:off x="310392" y="6298684"/>
            <a:ext cx="8369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badi" panose="020B0604020104020204" pitchFamily="34" charset="0"/>
              </a:rPr>
              <a:t>Here is our library area where you can grab a bag of books to read in your space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8286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chemeClr val="accent6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computer&#10;&#10;Description automatically generated">
            <a:extLst>
              <a:ext uri="{FF2B5EF4-FFF2-40B4-BE49-F238E27FC236}">
                <a16:creationId xmlns:a16="http://schemas.microsoft.com/office/drawing/2014/main" id="{D3399C2A-92FA-4C78-BF62-1EE8AD5C84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018" y="0"/>
            <a:ext cx="4634066" cy="61659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19A05B9-1D77-4F21-92EF-C3345EFBD81C}"/>
              </a:ext>
            </a:extLst>
          </p:cNvPr>
          <p:cNvSpPr txBox="1"/>
          <p:nvPr/>
        </p:nvSpPr>
        <p:spPr>
          <a:xfrm>
            <a:off x="1295301" y="6375633"/>
            <a:ext cx="6553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badi" panose="020B0604020104020204" pitchFamily="34" charset="0"/>
              </a:rPr>
              <a:t>This is our table where we will eventually work in small groups.  </a:t>
            </a:r>
          </a:p>
        </p:txBody>
      </p:sp>
    </p:spTree>
    <p:extLst>
      <p:ext uri="{BB962C8B-B14F-4D97-AF65-F5344CB8AC3E}">
        <p14:creationId xmlns:p14="http://schemas.microsoft.com/office/powerpoint/2010/main" val="431249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food&#10;&#10;Description automatically generated">
            <a:extLst>
              <a:ext uri="{FF2B5EF4-FFF2-40B4-BE49-F238E27FC236}">
                <a16:creationId xmlns:a16="http://schemas.microsoft.com/office/drawing/2014/main" id="{E76BF36C-C420-4807-A457-194A800C1D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875" y="2600325"/>
            <a:ext cx="276225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30615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1AF78820DA0D409A7468352762D56C" ma:contentTypeVersion="13" ma:contentTypeDescription="Create a new document." ma:contentTypeScope="" ma:versionID="d176c4b4d87bd3604881aa888c3e05f4">
  <xsd:schema xmlns:xsd="http://www.w3.org/2001/XMLSchema" xmlns:xs="http://www.w3.org/2001/XMLSchema" xmlns:p="http://schemas.microsoft.com/office/2006/metadata/properties" xmlns:ns3="f02aed2f-ad04-4331-ba7d-c9095276a758" xmlns:ns4="6044a177-b780-4b70-8c72-9191718abd06" targetNamespace="http://schemas.microsoft.com/office/2006/metadata/properties" ma:root="true" ma:fieldsID="9f564c17cde888dae99cedc7f1829344" ns3:_="" ns4:_="">
    <xsd:import namespace="f02aed2f-ad04-4331-ba7d-c9095276a758"/>
    <xsd:import namespace="6044a177-b780-4b70-8c72-9191718abd0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2aed2f-ad04-4331-ba7d-c9095276a75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44a177-b780-4b70-8c72-9191718abd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D1E0C09-9F0D-425C-BC56-CFBD091B830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7C4A13C-7360-4F8C-B531-2A5FADF614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1D63CA-E25D-4B6C-AA69-CF7B0ABCB7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2aed2f-ad04-4331-ba7d-c9095276a758"/>
    <ds:schemaRef ds:uri="6044a177-b780-4b70-8c72-9191718abd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139</Words>
  <Application>Microsoft Office PowerPoint</Application>
  <PresentationFormat>On-screen Show (4:3)</PresentationFormat>
  <Paragraphs>11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Abadi</vt:lpstr>
      <vt:lpstr>Arial</vt:lpstr>
      <vt:lpstr>Palatino Linotype</vt:lpstr>
      <vt:lpstr>Gallery</vt:lpstr>
      <vt:lpstr>PowerPoint Presentation</vt:lpstr>
      <vt:lpstr>         Mrs. Morgan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L. Morgan</dc:creator>
  <cp:lastModifiedBy>Denise L. Morgan</cp:lastModifiedBy>
  <cp:revision>5</cp:revision>
  <dcterms:created xsi:type="dcterms:W3CDTF">2020-07-29T15:41:31Z</dcterms:created>
  <dcterms:modified xsi:type="dcterms:W3CDTF">2020-07-29T17:24:10Z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0x0101007E1AF78820DA0D409A7468352762D56C</vt:lpwstr>
  </property>
</Properties>
</file>